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3"/>
  </p:notesMasterIdLst>
  <p:sldIdLst>
    <p:sldId id="256" r:id="rId2"/>
  </p:sldIdLst>
  <p:sldSz cx="18288000" cy="10260013"/>
  <p:notesSz cx="6797675" cy="9926638"/>
  <p:defaultTextStyle>
    <a:defPPr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0">
          <p15:clr>
            <a:srgbClr val="A4A3A4"/>
          </p15:clr>
        </p15:guide>
        <p15:guide id="2" pos="575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F423C0B-24CF-4C3C-8A59-7768EA0501B5}" styleName="Normal Style 1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4197D153-9C0F-45A4-A76D-B5DC2E27B64C}" styleName="Light Style 2 - Accent 4">
    <a:wholeTbl>
      <a:tcTxStyle>
        <a:fontRef idx="minor">
          <a:srgbClr val="00000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>
        <a:fontRef idx="minor">
          <a:srgbClr val="000000"/>
        </a:fontRef>
        <a:schemeClr val="accent4"/>
      </a:tcTxStyle>
      <a:tcStyle>
        <a:tcBdr>
          <a:top>
            <a:ln w="6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rgbClr val="000000"/>
        </a:fontRef>
        <a:schemeClr val="accent4">
          <a:shade val="40000"/>
        </a:schemeClr>
      </a:tcTxStyle>
      <a:tcStyle>
        <a:tcBdr/>
        <a:fill>
          <a:solidFill>
            <a:schemeClr val="accent4">
              <a:alpha val="40000"/>
            </a:schemeClr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2EA1FB-0CFC-4A56-AEC5-BAC51FA1AD34}" styleName="Normal Style 4 - Accent 4">
    <a:wholeTbl>
      <a:tcTxStyle>
        <a:fontRef idx="minor">
          <a:srgbClr val="000000"/>
        </a:fontRef>
        <a:schemeClr val="dk1"/>
      </a:tcTxStyle>
      <a:tcStyle>
        <a:tcBdr>
          <a:left>
            <a:ln w="40000" cmpd="sng">
              <a:solidFill>
                <a:schemeClr val="accent4"/>
              </a:solidFill>
            </a:ln>
          </a:left>
          <a:right>
            <a:ln w="40000" cmpd="sng">
              <a:solidFill>
                <a:schemeClr val="accent4"/>
              </a:solidFill>
            </a:ln>
          </a:right>
          <a:top>
            <a:ln w="40000" cmpd="sng">
              <a:solidFill>
                <a:schemeClr val="accent4"/>
              </a:solidFill>
            </a:ln>
          </a:top>
          <a:bottom>
            <a:ln w="400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>
        <a:fontRef idx="minor">
          <a:srgbClr val="000000"/>
        </a:fontRef>
        <a:schemeClr val="accent4">
          <a:shade val="80000"/>
        </a:schemeClr>
      </a:tcTxStyle>
      <a:tcStyle>
        <a:tcBdr>
          <a:bottom>
            <a:ln w="35400" cmpd="sng">
              <a:solidFill>
                <a:schemeClr val="accent4">
                  <a:shade val="80000"/>
                </a:schemeClr>
              </a:solidFill>
            </a:ln>
          </a:bottom>
        </a:tcBdr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9"/>
    <p:restoredTop sz="94074"/>
  </p:normalViewPr>
  <p:slideViewPr>
    <p:cSldViewPr snapToObjects="1">
      <p:cViewPr varScale="1">
        <p:scale>
          <a:sx n="43" d="100"/>
          <a:sy n="43" d="100"/>
        </p:scale>
        <p:origin x="1032" y="30"/>
      </p:cViewPr>
      <p:guideLst>
        <p:guide orient="horz" pos="3230"/>
        <p:guide pos="57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ヘッダ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1"/>
          </a:xfrm>
          <a:prstGeom prst="rect">
            <a:avLst/>
          </a:prstGeom>
        </p:spPr>
        <p:txBody>
          <a:bodyPr vert="horz" lIns="92089" tIns="46045" rIns="92089" bIns="46045"/>
          <a:lstStyle>
            <a:lvl1pPr algn="l">
              <a:defRPr sz="1200"/>
            </a:lvl1pPr>
          </a:lstStyle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105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331"/>
          </a:xfrm>
          <a:prstGeom prst="rect">
            <a:avLst/>
          </a:prstGeom>
        </p:spPr>
        <p:txBody>
          <a:bodyPr vert="horz" lIns="92089" tIns="46045" rIns="92089" bIns="46045"/>
          <a:lstStyle>
            <a:lvl1pPr algn="r">
              <a:defRPr sz="1200"/>
            </a:lvl1pPr>
          </a:lstStyle>
          <a:p>
            <a:pPr lvl="0">
              <a:defRPr lang="ja-JP" altLang="en-US"/>
            </a:pPr>
            <a:fld id="{E2B2BC9D-A816-4D0A-858B-1D023B3A8ACA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106" name="スライドイメージプレースホルダー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80963" y="744538"/>
            <a:ext cx="66357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89" tIns="46045" rIns="92089" bIns="46045" anchor="ctr"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107" name="ノート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8"/>
          </a:xfrm>
          <a:prstGeom prst="rect">
            <a:avLst/>
          </a:prstGeom>
        </p:spPr>
        <p:txBody>
          <a:bodyPr vert="horz" lIns="92089" tIns="46045" rIns="92089" bIns="46045">
            <a:normAutofit/>
          </a:bodyPr>
          <a:lstStyle/>
          <a:p>
            <a:pPr lvl="0">
              <a:defRPr lang="ja-JP" altLang="en-US"/>
            </a:pPr>
            <a:r>
              <a:rPr lang="ko-KR" altLang="en-US"/>
              <a:t>マスターテキストスタイルの編集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108" name="フッタ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6331"/>
          </a:xfrm>
          <a:prstGeom prst="rect">
            <a:avLst/>
          </a:prstGeom>
        </p:spPr>
        <p:txBody>
          <a:bodyPr vert="horz" lIns="92089" tIns="46045" rIns="92089" bIns="46045" anchor="b"/>
          <a:lstStyle>
            <a:lvl1pPr algn="l">
              <a:defRPr sz="1200"/>
            </a:lvl1pPr>
          </a:lstStyle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109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6331"/>
          </a:xfrm>
          <a:prstGeom prst="rect">
            <a:avLst/>
          </a:prstGeom>
        </p:spPr>
        <p:txBody>
          <a:bodyPr vert="horz" lIns="92089" tIns="46045" rIns="92089" bIns="46045" anchor="b"/>
          <a:lstStyle>
            <a:lvl1pPr algn="r">
              <a:defRPr sz="1200"/>
            </a:lvl1pPr>
          </a:lstStyle>
          <a:p>
            <a:pPr lvl="0">
              <a:defRPr lang="ja-JP" altLang="en-US"/>
            </a:pPr>
            <a:fld id="{09F4262C-968C-4EE9-8164-CE16364706B3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0" name="スライドイメージプレースホルダー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80963" y="744538"/>
            <a:ext cx="6635750" cy="3722687"/>
          </a:xfrm>
        </p:spPr>
        <p:txBody>
          <a:bodyPr/>
          <a:lstStyle/>
          <a:p>
            <a:pPr>
              <a:defRPr lang="ja-JP" altLang="en-US"/>
            </a:pPr>
            <a:endParaRPr lang="ja-JP" altLang="en-US"/>
          </a:p>
        </p:txBody>
      </p:sp>
      <p:sp>
        <p:nvSpPr>
          <p:cNvPr id="1121" name="ノートプレースホルダー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 lang="ja-JP" altLang="en-US"/>
            </a:pPr>
            <a:endParaRPr lang="ja-JP" altLang="en-US"/>
          </a:p>
        </p:txBody>
      </p:sp>
      <p:sp>
        <p:nvSpPr>
          <p:cNvPr id="1122" name="スライド番号プレースホルダー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 lang="ja-JP" altLang="en-US"/>
            </a:pPr>
            <a:fld id="{09F4262C-968C-4EE9-8164-CE16364706B3}" type="slidenum">
              <a:rPr lang="en-US" altLang="en-US"/>
              <a:pPr lvl="0">
                <a:defRPr lang="ja-JP" altLang="en-US"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スライド" type="title" preserve="1">
  <p:cSld name="タイトル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タイトル 1"/>
          <p:cNvSpPr>
            <a:spLocks noGrp="1"/>
          </p:cNvSpPr>
          <p:nvPr>
            <p:ph type="ctrTitle"/>
          </p:nvPr>
        </p:nvSpPr>
        <p:spPr>
          <a:xfrm>
            <a:off x="1371600" y="3187234"/>
            <a:ext cx="15544800" cy="2199239"/>
          </a:xfrm>
        </p:spPr>
        <p:txBody>
          <a:bodyPr/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32" name="サブタイトル 2"/>
          <p:cNvSpPr>
            <a:spLocks noGrp="1"/>
          </p:cNvSpPr>
          <p:nvPr>
            <p:ph type="subTitle" idx="1"/>
          </p:nvPr>
        </p:nvSpPr>
        <p:spPr>
          <a:xfrm>
            <a:off x="2743200" y="5813971"/>
            <a:ext cx="12801600" cy="2621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ja-JP" altLang="en-US"/>
            </a:pPr>
            <a:r>
              <a:rPr lang="ko-KR" altLang="en-US"/>
              <a:t>マスターサブタイトルのスタイル編集</a:t>
            </a:r>
          </a:p>
        </p:txBody>
      </p:sp>
      <p:sp>
        <p:nvSpPr>
          <p:cNvPr id="1033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940A130E-E3B8-4EBE-931F-81B26B8448AA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34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35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800C6A38-4290-41DD-B95C-4155372FD4A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/内容" type="obj" preserve="1">
  <p:cSld name="タイトル/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38" name="内容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39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4953836A-82A3-4C8B-9D31-CD724F3673ED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40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41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なし" type="blank" preserve="1">
  <p:cSld name="な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AD2EBAF6-36D0-4DD8-B695-D4C1B37E35D6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44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45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セクション見出し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タイトル 1"/>
          <p:cNvSpPr>
            <a:spLocks noGrp="1"/>
          </p:cNvSpPr>
          <p:nvPr>
            <p:ph type="title"/>
          </p:nvPr>
        </p:nvSpPr>
        <p:spPr>
          <a:xfrm>
            <a:off x="1444626" y="6592967"/>
            <a:ext cx="15544800" cy="20377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48" name="テキストプレースホルダー 2"/>
          <p:cNvSpPr>
            <a:spLocks noGrp="1"/>
          </p:cNvSpPr>
          <p:nvPr>
            <p:ph type="body" idx="1"/>
          </p:nvPr>
        </p:nvSpPr>
        <p:spPr>
          <a:xfrm>
            <a:off x="1444626" y="4348604"/>
            <a:ext cx="15544800" cy="22443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</p:txBody>
      </p:sp>
      <p:sp>
        <p:nvSpPr>
          <p:cNvPr id="1049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60728D28-603B-4EFC-80F8-17E5E9107035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50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51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/2つの内容" type="twoObj" preserve="1">
  <p:cSld name="タイトル/2つの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54" name="内容プレースホルダー 2"/>
          <p:cNvSpPr>
            <a:spLocks noGrp="1"/>
          </p:cNvSpPr>
          <p:nvPr>
            <p:ph sz="half" idx="1"/>
          </p:nvPr>
        </p:nvSpPr>
        <p:spPr>
          <a:xfrm>
            <a:off x="914400" y="2393988"/>
            <a:ext cx="8077200" cy="67710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55" name="内容プレースホルダー 3"/>
          <p:cNvSpPr>
            <a:spLocks noGrp="1"/>
          </p:cNvSpPr>
          <p:nvPr>
            <p:ph sz="half" idx="2"/>
          </p:nvPr>
        </p:nvSpPr>
        <p:spPr>
          <a:xfrm>
            <a:off x="9296400" y="2393988"/>
            <a:ext cx="8077200" cy="67710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56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A27A1F4E-0809-4239-8034-C38E431DAF92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57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58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のみ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0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61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5E0DA496-7307-4E8B-88DE-CB97B48BAB6F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62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63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/表" type="tbl" preserve="1">
  <p:cSld name="タイトル/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66" name="表プレースホルダー 2"/>
          <p:cNvSpPr>
            <a:spLocks noGrp="1" noTextEdit="1"/>
          </p:cNvSpPr>
          <p:nvPr>
            <p:ph type="tbl" sz="quarter" idx="13"/>
          </p:nvPr>
        </p:nvSpPr>
        <p:spPr>
          <a:xfrm>
            <a:off x="912056" y="2458113"/>
            <a:ext cx="16459200" cy="6769951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ja-JP" altLang="en-US"/>
            </a:pPr>
            <a:r>
              <a:rPr lang="ko-KR" altLang="en-US"/>
              <a:t>表を追加するには、アイコンをクリックしてください。</a:t>
            </a:r>
          </a:p>
        </p:txBody>
      </p:sp>
      <p:sp>
        <p:nvSpPr>
          <p:cNvPr id="1067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58721E90-850C-410B-8B89-8394F580CFDA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68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69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/4つの内容" type="fourObj" preserve="1">
  <p:cSld name="タイトル/4つの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72" name="内容プレースホルダー 2"/>
          <p:cNvSpPr>
            <a:spLocks noGrp="1"/>
          </p:cNvSpPr>
          <p:nvPr>
            <p:ph sz="quarter" idx="1"/>
          </p:nvPr>
        </p:nvSpPr>
        <p:spPr>
          <a:xfrm>
            <a:off x="914400" y="2393988"/>
            <a:ext cx="8077200" cy="3285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73" name="内容プレースホルダー 3"/>
          <p:cNvSpPr>
            <a:spLocks noGrp="1"/>
          </p:cNvSpPr>
          <p:nvPr>
            <p:ph sz="quarter" idx="2"/>
          </p:nvPr>
        </p:nvSpPr>
        <p:spPr>
          <a:xfrm>
            <a:off x="9296400" y="2393988"/>
            <a:ext cx="8077200" cy="3285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74" name="内容プレースホルダー 4"/>
          <p:cNvSpPr>
            <a:spLocks noGrp="1"/>
          </p:cNvSpPr>
          <p:nvPr>
            <p:ph sz="quarter" idx="3"/>
          </p:nvPr>
        </p:nvSpPr>
        <p:spPr>
          <a:xfrm>
            <a:off x="912056" y="5960614"/>
            <a:ext cx="8077200" cy="3285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75" name="内容プレースホルダー 5"/>
          <p:cNvSpPr>
            <a:spLocks noGrp="1"/>
          </p:cNvSpPr>
          <p:nvPr>
            <p:ph sz="quarter" idx="4"/>
          </p:nvPr>
        </p:nvSpPr>
        <p:spPr>
          <a:xfrm>
            <a:off x="9294056" y="5960614"/>
            <a:ext cx="8077200" cy="32853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76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5ACE7E28-9336-4363-8674-B91477D8F243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77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78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画像/説明" type="picTx" preserve="1">
  <p:cSld name="画像/説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タイトル 1"/>
          <p:cNvSpPr>
            <a:spLocks noGrp="1"/>
          </p:cNvSpPr>
          <p:nvPr>
            <p:ph type="title"/>
          </p:nvPr>
        </p:nvSpPr>
        <p:spPr>
          <a:xfrm>
            <a:off x="3584576" y="7181964"/>
            <a:ext cx="10972800" cy="847871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81" name="画像プレースホルダー 2"/>
          <p:cNvSpPr>
            <a:spLocks noGrp="1" noTextEdit="1"/>
          </p:cNvSpPr>
          <p:nvPr>
            <p:ph type="pic" idx="1"/>
          </p:nvPr>
        </p:nvSpPr>
        <p:spPr>
          <a:xfrm>
            <a:off x="3584576" y="916745"/>
            <a:ext cx="10972800" cy="615596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ja-JP" altLang="en-US"/>
            </a:pPr>
            <a:r>
              <a:rPr lang="ko-KR" altLang="en-US"/>
              <a:t>画像を追加するには、アイコンをクリックしてください。</a:t>
            </a:r>
          </a:p>
        </p:txBody>
      </p:sp>
      <p:sp>
        <p:nvSpPr>
          <p:cNvPr id="1082" name="テキストプレースホルダー 3"/>
          <p:cNvSpPr>
            <a:spLocks noGrp="1"/>
          </p:cNvSpPr>
          <p:nvPr>
            <p:ph type="body" sz="half" idx="2"/>
          </p:nvPr>
        </p:nvSpPr>
        <p:spPr>
          <a:xfrm>
            <a:off x="3584576" y="8029836"/>
            <a:ext cx="10972800" cy="12041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</p:txBody>
      </p:sp>
      <p:sp>
        <p:nvSpPr>
          <p:cNvPr id="1083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5ACE7E28-9336-4363-8674-B91477D8F243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84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85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区切り" type="objOnly" preserve="1">
  <p:cSld name="区切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" name="タイトル 1"/>
          <p:cNvSpPr>
            <a:spLocks noGrp="1"/>
          </p:cNvSpPr>
          <p:nvPr>
            <p:ph type="ctrTitle"/>
          </p:nvPr>
        </p:nvSpPr>
        <p:spPr>
          <a:xfrm>
            <a:off x="0" y="3187234"/>
            <a:ext cx="18288000" cy="2199239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88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CA348888-F454-4AD2-BA62-3AF29D9807C0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89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90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目次" type="clipArtAndTx" preserve="1">
  <p:cSld name="目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タイトル 1"/>
          <p:cNvSpPr>
            <a:spLocks noGrp="1"/>
          </p:cNvSpPr>
          <p:nvPr>
            <p:ph type="title"/>
          </p:nvPr>
        </p:nvSpPr>
        <p:spPr>
          <a:xfrm>
            <a:off x="914400" y="410873"/>
            <a:ext cx="16459200" cy="1709991"/>
          </a:xfrm>
        </p:spPr>
        <p:txBody>
          <a:bodyPr/>
          <a:lstStyle>
            <a:lvl1pPr>
              <a:defRPr/>
            </a:lvl1pPr>
          </a:lstStyle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93" name="テキストプレースホルダー 7"/>
          <p:cNvSpPr>
            <a:spLocks noGrp="1"/>
          </p:cNvSpPr>
          <p:nvPr>
            <p:ph type="body" sz="quarter" idx="14" hasCustomPrompt="1"/>
          </p:nvPr>
        </p:nvSpPr>
        <p:spPr>
          <a:xfrm>
            <a:off x="4286216" y="3313109"/>
            <a:ext cx="9715534" cy="4809350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ja-JP" altLang="en-US"/>
            </a:pPr>
            <a:r>
              <a:rPr lang="ko-KR" altLang="en-US"/>
              <a:t>第1レベル目次</a:t>
            </a:r>
          </a:p>
          <a:p>
            <a:pPr lvl="0">
              <a:defRPr lang="ja-JP" altLang="en-US"/>
            </a:pPr>
            <a:r>
              <a:rPr lang="ko-KR" altLang="en-US"/>
              <a:t>第2レベル目次</a:t>
            </a:r>
          </a:p>
          <a:p>
            <a:pPr lvl="0">
              <a:defRPr lang="ja-JP" altLang="en-US"/>
            </a:pPr>
            <a:r>
              <a:rPr lang="ko-KR" altLang="en-US"/>
              <a:t>第3レベル目次</a:t>
            </a:r>
          </a:p>
          <a:p>
            <a:pPr lvl="0">
              <a:defRPr lang="ja-JP" altLang="en-US"/>
            </a:pPr>
            <a:r>
              <a:rPr lang="ko-KR" altLang="en-US"/>
              <a:t>第4レベル目次</a:t>
            </a:r>
          </a:p>
          <a:p>
            <a:pPr lvl="0">
              <a:defRPr lang="ja-JP" altLang="en-US"/>
            </a:pPr>
            <a:r>
              <a:rPr lang="ko-KR" altLang="en-US"/>
              <a:t>第5レベル目次</a:t>
            </a:r>
          </a:p>
        </p:txBody>
      </p:sp>
      <p:sp>
        <p:nvSpPr>
          <p:cNvPr id="109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956FEC12-A4C9-4837-AF94-AD867782C04C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95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9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縦書きタイトル/本文" type="vertTitleAndTx" preserve="1">
  <p:cSld name="縦書きタイトル/本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" name="縦書きタイトル 1"/>
          <p:cNvSpPr>
            <a:spLocks noGrp="1"/>
          </p:cNvSpPr>
          <p:nvPr>
            <p:ph type="title" orient="vert"/>
          </p:nvPr>
        </p:nvSpPr>
        <p:spPr>
          <a:xfrm>
            <a:off x="13258800" y="410873"/>
            <a:ext cx="4114800" cy="8754207"/>
          </a:xfrm>
        </p:spPr>
        <p:txBody>
          <a:bodyPr vert="eaVert"/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99" name="縦書きテキスト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914400" y="410873"/>
            <a:ext cx="12039600" cy="8754207"/>
          </a:xfrm>
        </p:spPr>
        <p:txBody>
          <a:bodyPr vert="eaVert"/>
          <a:lstStyle/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100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ja-JP" altLang="en-US"/>
            </a:pPr>
            <a:fld id="{957F84A3-4F29-4053-ACFD-1BAF2D3F140C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101" name="フッタ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102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JUST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タイトルプレースホルダー 1"/>
          <p:cNvSpPr>
            <a:spLocks noGrp="1"/>
          </p:cNvSpPr>
          <p:nvPr>
            <p:ph type="title"/>
          </p:nvPr>
        </p:nvSpPr>
        <p:spPr>
          <a:xfrm>
            <a:off x="914400" y="410873"/>
            <a:ext cx="16459200" cy="1709991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ja-JP" altLang="en-US"/>
            </a:pPr>
            <a:r>
              <a:rPr lang="ko-KR" altLang="en-US"/>
              <a:t>マスタータイトルのスタイル編集</a:t>
            </a:r>
          </a:p>
        </p:txBody>
      </p:sp>
      <p:sp>
        <p:nvSpPr>
          <p:cNvPr id="1026" name="テキストプレースホルダー 2"/>
          <p:cNvSpPr>
            <a:spLocks noGrp="1"/>
          </p:cNvSpPr>
          <p:nvPr>
            <p:ph type="body" idx="1"/>
          </p:nvPr>
        </p:nvSpPr>
        <p:spPr>
          <a:xfrm>
            <a:off x="914400" y="2393988"/>
            <a:ext cx="16459200" cy="6771092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ja-JP" altLang="en-US"/>
            </a:pPr>
            <a:r>
              <a:rPr lang="ko-KR" altLang="en-US"/>
              <a:t>マスターテキストスタイルを編集します。</a:t>
            </a:r>
          </a:p>
          <a:p>
            <a:pPr lvl="1">
              <a:defRPr lang="ja-JP" altLang="en-US"/>
            </a:pPr>
            <a:r>
              <a:rPr lang="ko-KR" altLang="en-US"/>
              <a:t>第2レベル</a:t>
            </a:r>
          </a:p>
          <a:p>
            <a:pPr lvl="2">
              <a:defRPr lang="ja-JP" altLang="en-US"/>
            </a:pPr>
            <a:r>
              <a:rPr lang="ko-KR" altLang="en-US"/>
              <a:t>第3レベル</a:t>
            </a:r>
          </a:p>
          <a:p>
            <a:pPr lvl="3">
              <a:defRPr lang="ja-JP" altLang="en-US"/>
            </a:pPr>
            <a:r>
              <a:rPr lang="ko-KR" altLang="en-US"/>
              <a:t>第4レベル</a:t>
            </a:r>
          </a:p>
          <a:p>
            <a:pPr lvl="4">
              <a:defRPr lang="ja-JP" altLang="en-US"/>
            </a:pPr>
            <a:r>
              <a:rPr lang="ko-KR" altLang="en-US"/>
              <a:t>第5レベル</a:t>
            </a:r>
          </a:p>
        </p:txBody>
      </p:sp>
      <p:sp>
        <p:nvSpPr>
          <p:cNvPr id="1027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914400" y="9509453"/>
            <a:ext cx="4267200" cy="546247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ja-JP" altLang="en-US"/>
            </a:pPr>
            <a:fld id="{D422D86A-5F52-4165-8473-F1B836277586}" type="datetime1">
              <a:rPr lang="ko-KR" altLang="en-US"/>
              <a:pPr lvl="0">
                <a:defRPr lang="ja-JP" altLang="en-US"/>
              </a:pPr>
              <a:t>2026-09-09</a:t>
            </a:fld>
            <a:endParaRPr lang="ko-KR" altLang="en-US"/>
          </a:p>
        </p:txBody>
      </p:sp>
      <p:sp>
        <p:nvSpPr>
          <p:cNvPr id="1028" name="フッタプレースホルダー 4"/>
          <p:cNvSpPr>
            <a:spLocks noGrp="1"/>
          </p:cNvSpPr>
          <p:nvPr>
            <p:ph type="ftr" sz="quarter" idx="3"/>
          </p:nvPr>
        </p:nvSpPr>
        <p:spPr>
          <a:xfrm>
            <a:off x="6248400" y="9509453"/>
            <a:ext cx="5791200" cy="546247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ja-JP" altLang="en-US"/>
            </a:pPr>
            <a:endParaRPr lang="ko-KR" altLang="en-US"/>
          </a:p>
        </p:txBody>
      </p:sp>
      <p:sp>
        <p:nvSpPr>
          <p:cNvPr id="1029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3106400" y="9509453"/>
            <a:ext cx="4267200" cy="546247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ja-JP" altLang="en-US"/>
            </a:pPr>
            <a:fld id="{AD22CD3B-FDDF-4998-970C-76E6E0BEC65F}" type="slidenum">
              <a:rPr lang="ko-KR" altLang="en-US"/>
              <a:pPr lvl="0">
                <a:defRPr lang="ja-JP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</p:sldLayoutIdLst>
  <p:transition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0" hangingPunct="1">
        <a:defRPr>
          <a:solidFill>
            <a:schemeClr val="tx2"/>
          </a:solidFill>
        </a:defRPr>
      </a:lvl2pPr>
      <a:lvl3pPr eaLnBrk="1" latinLnBrk="0" hangingPunct="1">
        <a:defRPr>
          <a:solidFill>
            <a:schemeClr val="tx2"/>
          </a:solidFill>
        </a:defRPr>
      </a:lvl3pPr>
      <a:lvl4pPr eaLnBrk="1" latinLnBrk="0" hangingPunct="1">
        <a:defRPr>
          <a:solidFill>
            <a:schemeClr val="tx2"/>
          </a:solidFill>
        </a:defRPr>
      </a:lvl4pPr>
      <a:lvl5pPr eaLnBrk="1" latinLnBrk="0" hangingPunct="1">
        <a:defRPr>
          <a:solidFill>
            <a:schemeClr val="tx2"/>
          </a:solidFill>
        </a:defRPr>
      </a:lvl5pPr>
      <a:lvl6pPr eaLnBrk="1" latinLnBrk="0" hangingPunct="1">
        <a:defRPr>
          <a:solidFill>
            <a:schemeClr val="tx2"/>
          </a:solidFill>
        </a:defRPr>
      </a:lvl6pPr>
      <a:lvl7pPr eaLnBrk="1" latinLnBrk="0" hangingPunct="1">
        <a:defRPr>
          <a:solidFill>
            <a:schemeClr val="tx2"/>
          </a:solidFill>
        </a:defRPr>
      </a:lvl7pPr>
      <a:lvl8pPr eaLnBrk="1" latinLnBrk="0" hangingPunct="1">
        <a:defRPr>
          <a:solidFill>
            <a:schemeClr val="tx2"/>
          </a:solidFill>
        </a:defRPr>
      </a:lvl8pPr>
      <a:lvl9pPr eaLnBrk="1" latinLnBrk="0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テキスト 1"/>
          <p:cNvSpPr txBox="1"/>
          <p:nvPr/>
        </p:nvSpPr>
        <p:spPr>
          <a:xfrm>
            <a:off x="0" y="11033974"/>
            <a:ext cx="16197146" cy="513897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defRPr lang="ja-JP" altLang="en-US"/>
            </a:pPr>
            <a:r>
              <a:rPr lang="ja-JP" altLang="en-US" sz="4000" b="1"/>
              <a:t>　</a:t>
            </a:r>
          </a:p>
          <a:p>
            <a:pPr>
              <a:defRPr lang="ja-JP" altLang="en-US"/>
            </a:pPr>
            <a:endParaRPr lang="ja-JP" altLang="en-US" sz="4000" b="1"/>
          </a:p>
          <a:p>
            <a:pPr>
              <a:defRPr lang="ja-JP" altLang="en-US"/>
            </a:pPr>
            <a:endParaRPr lang="ja-JP" altLang="en-US" sz="4000" b="1"/>
          </a:p>
          <a:p>
            <a:pPr>
              <a:defRPr lang="ja-JP" altLang="en-US"/>
            </a:pPr>
            <a:endParaRPr lang="ja-JP" altLang="en-US" sz="4000" b="1"/>
          </a:p>
          <a:p>
            <a:pPr>
              <a:defRPr lang="ja-JP" altLang="en-US"/>
            </a:pPr>
            <a:r>
              <a:rPr lang="ja-JP" altLang="en-US" sz="4000"/>
              <a:t>　　　</a:t>
            </a:r>
            <a:endParaRPr lang="ja-JP" altLang="en-US" sz="3200"/>
          </a:p>
          <a:p>
            <a:pPr>
              <a:defRPr lang="ja-JP" altLang="en-US"/>
            </a:pPr>
            <a:endParaRPr lang="ja-JP" altLang="en-US" sz="3200"/>
          </a:p>
          <a:p>
            <a:pPr>
              <a:defRPr lang="ja-JP" altLang="en-US"/>
            </a:pPr>
            <a:endParaRPr lang="ja-JP" altLang="en-US" sz="3200"/>
          </a:p>
          <a:p>
            <a:pPr>
              <a:defRPr lang="ja-JP" altLang="en-US"/>
            </a:pPr>
            <a:endParaRPr lang="ja-JP" altLang="en-US" sz="3200"/>
          </a:p>
          <a:p>
            <a:pPr>
              <a:defRPr lang="ja-JP" altLang="en-US"/>
            </a:pPr>
            <a:endParaRPr lang="ja-JP" altLang="en-US" sz="3200" b="0">
              <a:solidFill>
                <a:schemeClr val="accent6"/>
              </a:solidFill>
              <a:latin typeface="ＭＳ Ｐゴシック"/>
              <a:ea typeface="ＭＳ Ｐゴシック"/>
            </a:endParaRPr>
          </a:p>
        </p:txBody>
      </p:sp>
      <p:sp>
        <p:nvSpPr>
          <p:cNvPr id="1112" name="図形 2"/>
          <p:cNvSpPr/>
          <p:nvPr/>
        </p:nvSpPr>
        <p:spPr>
          <a:xfrm>
            <a:off x="2376000" y="305974"/>
            <a:ext cx="12467509" cy="1364266"/>
          </a:xfrm>
          <a:prstGeom prst="roundRect">
            <a:avLst>
              <a:gd name="adj" fmla="val 16667"/>
            </a:avLst>
          </a:prstGeom>
          <a:solidFill>
            <a:srgbClr val="EB46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ja-JP" altLang="en-US"/>
            </a:pPr>
            <a:r>
              <a:rPr lang="ja-JP" altLang="en-US" sz="4800"/>
              <a:t>認知症サポーターになりませんか？</a:t>
            </a:r>
          </a:p>
        </p:txBody>
      </p:sp>
      <p:sp>
        <p:nvSpPr>
          <p:cNvPr id="1113" name="テキスト 3"/>
          <p:cNvSpPr txBox="1"/>
          <p:nvPr/>
        </p:nvSpPr>
        <p:spPr>
          <a:xfrm>
            <a:off x="785940" y="1961974"/>
            <a:ext cx="16927203" cy="2553653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defRPr lang="ja-JP" altLang="en-US"/>
            </a:pPr>
            <a:r>
              <a:rPr lang="ja-JP" altLang="en-US" sz="3600"/>
              <a:t>　</a:t>
            </a:r>
            <a:r>
              <a:rPr lang="ja-JP" altLang="en-US" sz="4000"/>
              <a:t>認知症サポーターとは、何か特別なことをする人ではなく、認知症について正しく理解し、認知症の人や家族に対して温かい目で見守る「応援者」のことです。</a:t>
            </a:r>
          </a:p>
          <a:p>
            <a:pPr>
              <a:defRPr lang="ja-JP" altLang="en-US"/>
            </a:pPr>
            <a:r>
              <a:rPr lang="ja-JP" altLang="en-US" sz="4000"/>
              <a:t>　認知症は誰にでもおこりうる身近な病気です。家族や大切な人が認知症になったとき、やさしい対応ができるように正しい知識を身につけましょう。</a:t>
            </a:r>
          </a:p>
        </p:txBody>
      </p:sp>
      <p:sp>
        <p:nvSpPr>
          <p:cNvPr id="1114" name="テキスト 4"/>
          <p:cNvSpPr txBox="1"/>
          <p:nvPr/>
        </p:nvSpPr>
        <p:spPr>
          <a:xfrm>
            <a:off x="6585938" y="8649884"/>
            <a:ext cx="11127206" cy="768548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defRPr lang="ja-JP" altLang="en-US"/>
            </a:pPr>
            <a:r>
              <a:rPr lang="ja-JP" altLang="en-US" sz="4400"/>
              <a:t>お申し込みは長寿社会課（☎６７４－６１１１）へ</a:t>
            </a:r>
          </a:p>
        </p:txBody>
      </p:sp>
      <p:pic>
        <p:nvPicPr>
          <p:cNvPr id="1115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4291" y="4515071"/>
            <a:ext cx="3653341" cy="3653341"/>
          </a:xfrm>
          <a:prstGeom prst="rect">
            <a:avLst/>
          </a:prstGeom>
        </p:spPr>
      </p:pic>
      <p:sp>
        <p:nvSpPr>
          <p:cNvPr id="1116" name="テキスト 9"/>
          <p:cNvSpPr txBox="1"/>
          <p:nvPr/>
        </p:nvSpPr>
        <p:spPr>
          <a:xfrm>
            <a:off x="3024187" y="2976562"/>
            <a:ext cx="5904000" cy="36843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 lang="ja-JP" altLang="en-US"/>
            </a:pPr>
            <a:endParaRPr lang="ja-JP" altLang="en-US"/>
          </a:p>
        </p:txBody>
      </p:sp>
      <p:sp>
        <p:nvSpPr>
          <p:cNvPr id="1117" name="テキスト 10"/>
          <p:cNvSpPr txBox="1"/>
          <p:nvPr/>
        </p:nvSpPr>
        <p:spPr>
          <a:xfrm>
            <a:off x="781442" y="4760865"/>
            <a:ext cx="10668690" cy="35385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defRPr lang="ja-JP" altLang="en-US"/>
            </a:pPr>
            <a:r>
              <a:rPr lang="ja-JP" altLang="en-US" sz="4000" b="1" dirty="0"/>
              <a:t>　○日　時　</a:t>
            </a:r>
            <a:r>
              <a:rPr lang="ja-JP" altLang="en-US" sz="4000" b="1" dirty="0">
                <a:solidFill>
                  <a:schemeClr val="tx1"/>
                </a:solidFill>
              </a:rPr>
              <a:t>令和８年１０月２日（金）</a:t>
            </a:r>
          </a:p>
          <a:p>
            <a:pPr>
              <a:defRPr lang="ja-JP" altLang="en-US"/>
            </a:pPr>
            <a:r>
              <a:rPr lang="ja-JP" altLang="en-US" sz="4000" b="1">
                <a:solidFill>
                  <a:schemeClr val="tx1"/>
                </a:solidFill>
              </a:rPr>
              <a:t>　　　　　　　　１４：００～１５：３０</a:t>
            </a:r>
            <a:endParaRPr lang="ja-JP" altLang="en-US" sz="4000" b="1" dirty="0">
              <a:solidFill>
                <a:schemeClr val="tx1"/>
              </a:solidFill>
            </a:endParaRPr>
          </a:p>
          <a:p>
            <a:pPr>
              <a:defRPr lang="ja-JP" altLang="en-US"/>
            </a:pPr>
            <a:r>
              <a:rPr lang="ja-JP" altLang="en-US" sz="4000" b="1" dirty="0"/>
              <a:t>　○場　所　石井町役場　２階　大会議室</a:t>
            </a:r>
          </a:p>
          <a:p>
            <a:pPr>
              <a:defRPr lang="ja-JP" altLang="en-US"/>
            </a:pPr>
            <a:r>
              <a:rPr lang="ja-JP" altLang="en-US" sz="4000" b="1" dirty="0"/>
              <a:t>　○内　容　認知症サポーター養成講座</a:t>
            </a:r>
            <a:endParaRPr lang="ja-JP" altLang="en-US" sz="4000" dirty="0"/>
          </a:p>
          <a:p>
            <a:pPr>
              <a:defRPr lang="ja-JP" altLang="en-US"/>
            </a:pPr>
            <a:r>
              <a:rPr lang="ja-JP" altLang="en-US" sz="3200" dirty="0"/>
              <a:t>　　　・認知症とは、認知症の予防、認知症の方への接し方</a:t>
            </a:r>
          </a:p>
          <a:p>
            <a:pPr>
              <a:defRPr lang="ja-JP" altLang="en-US"/>
            </a:pPr>
            <a:r>
              <a:rPr lang="ja-JP" altLang="en-US" sz="3200" dirty="0"/>
              <a:t>　　　・認知症サポーターとは　等</a:t>
            </a:r>
            <a:endParaRPr lang="ja-JP" altLang="en-US" sz="4000" b="1" dirty="0"/>
          </a:p>
        </p:txBody>
      </p:sp>
      <p:sp>
        <p:nvSpPr>
          <p:cNvPr id="1118" name="テキスト 11"/>
          <p:cNvSpPr txBox="1"/>
          <p:nvPr/>
        </p:nvSpPr>
        <p:spPr>
          <a:xfrm>
            <a:off x="1344628" y="9613970"/>
            <a:ext cx="15843868" cy="583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ja-JP" altLang="en-US"/>
            </a:pPr>
            <a:r>
              <a:rPr lang="ja-JP" altLang="en-US" sz="3200"/>
              <a:t>★学校や職場、町内会の集まりなど５名以上が集まる場所に無料で講師の派遣も行います。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JUST Slide">
  <a:themeElements>
    <a:clrScheme name="JUST Slide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JUST Slide">
      <a:majorFont>
        <a:latin typeface="MS PGothic"/>
        <a:ea typeface="MS PGothic"/>
        <a:cs typeface=""/>
      </a:majorFont>
      <a:minorFont>
        <a:latin typeface="MS PGothic"/>
        <a:ea typeface="MS PGothic"/>
        <a:cs typeface=""/>
      </a:minorFont>
    </a:fontScheme>
    <a:fmtScheme name="JUST Slid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JUST Slide">
  <a:themeElements>
    <a:clrScheme name="JUST Slide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JUST Slide">
      <a:majorFont>
        <a:latin typeface="MS PGothic"/>
        <a:ea typeface="MS PGothic"/>
        <a:cs typeface=""/>
      </a:majorFont>
      <a:minorFont>
        <a:latin typeface="MS PGothic"/>
        <a:ea typeface="MS PGothic"/>
        <a:cs typeface=""/>
      </a:minorFont>
    </a:fontScheme>
    <a:fmtScheme name="JUST Slid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173</Words>
  <Application>Microsoft Office PowerPoint</Application>
  <PresentationFormat>ユーザー設定</PresentationFormat>
  <Paragraphs>19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ＭＳ Ｐゴシック</vt:lpstr>
      <vt:lpstr>ＭＳ Ｐゴシック</vt:lpstr>
      <vt:lpstr>Arial</vt:lpstr>
      <vt:lpstr>JUST Slide</vt:lpstr>
      <vt:lpstr>PowerPoint プレゼンテーション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いきいき百歳体操 はじめませんか</dc:title>
  <dc:creator>mc42602</dc:creator>
  <cp:lastModifiedBy>山本　麻衣</cp:lastModifiedBy>
  <cp:revision>86</cp:revision>
  <cp:lastPrinted>2026-09-09T01:58:10Z</cp:lastPrinted>
  <dcterms:created xsi:type="dcterms:W3CDTF">2018-02-21T23:21:02Z</dcterms:created>
  <dcterms:modified xsi:type="dcterms:W3CDTF">2026-09-09T01:59:29Z</dcterms:modified>
</cp:coreProperties>
</file>